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8" r:id="rId3"/>
    <p:sldId id="259" r:id="rId4"/>
  </p:sldIdLst>
  <p:sldSz cx="10693400" cy="7561263"/>
  <p:notesSz cx="6797675" cy="9926638"/>
  <p:defaultTextStyle>
    <a:defPPr>
      <a:defRPr lang="fr-FR"/>
    </a:defPPr>
    <a:lvl1pPr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577" autoAdjust="0"/>
  </p:normalViewPr>
  <p:slideViewPr>
    <p:cSldViewPr>
      <p:cViewPr varScale="1">
        <p:scale>
          <a:sx n="106" d="100"/>
          <a:sy n="106" d="100"/>
        </p:scale>
        <p:origin x="1288" y="168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ADDA01A-D083-3E12-43AA-F37D6D5E0F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9D4509E-C2BB-678E-8E0E-9010FF87C0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7E54C6-FC50-124C-9245-B61F67225517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61124EA-01EF-4AC3-E400-542BDF2353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F9B2BC2-8F0B-6C56-39DD-AFB3425A94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4D11F1-2D52-E740-B695-ED210A5C6E02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AE99924-4EA6-A606-5C9D-2C085B063C3B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defTabSz="1039782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2CA4BC-36CC-6ADA-CB07-6C5207CC7024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>
            <a:lvl1pPr algn="r" defTabSz="1039782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3A31F7A-ACAC-104B-8B25-2D47EAC0FC6A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68D8A8FA-10C9-5D2F-C6FD-0C5EC8C3A5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09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E3E4B7A-38B1-4DF4-13EC-1BC77A582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681038" y="4714875"/>
            <a:ext cx="54356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8" tIns="47779" rIns="95558" bIns="47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2CD2D21-82AA-4EFA-3F79-9A3D41B790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9426575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defTabSz="1039782" eaLnBrk="1" hangingPunct="1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B47CAF-393A-B8E2-817F-0D8CBB3D83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49688" y="9426575"/>
            <a:ext cx="294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558" tIns="47779" rIns="95558" bIns="47779" numCol="1" anchor="b" anchorCtr="0" compatLnSpc="1">
            <a:prstTxWarp prst="textNoShape">
              <a:avLst/>
            </a:prstTxWarp>
          </a:bodyPr>
          <a:lstStyle>
            <a:lvl1pPr algn="r" defTabSz="1038225" eaLnBrk="1" hangingPunct="1">
              <a:defRPr sz="1300">
                <a:latin typeface="Calibri" panose="020F0502020204030204" pitchFamily="34" charset="0"/>
              </a:defRPr>
            </a:lvl1pPr>
          </a:lstStyle>
          <a:p>
            <a:fld id="{22EA3FE7-2597-3244-B1A8-181C87F78BDB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888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363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2250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0725" algn="l" defTabSz="9953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>
            <a:extLst>
              <a:ext uri="{FF2B5EF4-FFF2-40B4-BE49-F238E27FC236}">
                <a16:creationId xmlns:a16="http://schemas.microsoft.com/office/drawing/2014/main" id="{37AD1088-F2EC-C8B1-2326-C112A5C311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notes 2">
            <a:extLst>
              <a:ext uri="{FF2B5EF4-FFF2-40B4-BE49-F238E27FC236}">
                <a16:creationId xmlns:a16="http://schemas.microsoft.com/office/drawing/2014/main" id="{3F3F6BB8-6538-7F75-5613-047B7060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  <p:sp>
        <p:nvSpPr>
          <p:cNvPr id="7172" name="Espace réservé du numéro de diapositive 3">
            <a:extLst>
              <a:ext uri="{FF2B5EF4-FFF2-40B4-BE49-F238E27FC236}">
                <a16:creationId xmlns:a16="http://schemas.microsoft.com/office/drawing/2014/main" id="{3C97FD99-3D99-03B0-CDA3-C362AB7470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7925" indent="-161925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05125" indent="-161925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2325" indent="-161925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9525" indent="-161925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F6A88D2-E114-8F4A-8A4B-1C9463C8BE72}" type="slidenum">
              <a:rPr lang="fr-FR" altLang="fr-FR" sz="1300">
                <a:latin typeface="Calibri" panose="020F0502020204030204" pitchFamily="34" charset="0"/>
              </a:rPr>
              <a:pPr/>
              <a:t>1</a:t>
            </a:fld>
            <a:endParaRPr lang="fr-FR" altLang="fr-FR" sz="13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>
            <a:extLst>
              <a:ext uri="{FF2B5EF4-FFF2-40B4-BE49-F238E27FC236}">
                <a16:creationId xmlns:a16="http://schemas.microsoft.com/office/drawing/2014/main" id="{B0BC1438-6442-4EAF-DA49-C6580EB614C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notes 2">
            <a:extLst>
              <a:ext uri="{FF2B5EF4-FFF2-40B4-BE49-F238E27FC236}">
                <a16:creationId xmlns:a16="http://schemas.microsoft.com/office/drawing/2014/main" id="{AADED79E-75CD-B50C-0DFD-4356EF230C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/>
          </a:p>
        </p:txBody>
      </p:sp>
      <p:sp>
        <p:nvSpPr>
          <p:cNvPr id="9220" name="Espace réservé du numéro de diapositive 3">
            <a:extLst>
              <a:ext uri="{FF2B5EF4-FFF2-40B4-BE49-F238E27FC236}">
                <a16:creationId xmlns:a16="http://schemas.microsoft.com/office/drawing/2014/main" id="{AEA2ADBA-525A-F364-1E45-B0C4CBE2E9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038225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47925" indent="-161925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05125" indent="-161925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62325" indent="-161925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19525" indent="-161925" defTabSz="103822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AE79484-B759-6F46-A54C-18317F0FC79D}" type="slidenum">
              <a:rPr lang="fr-FR" altLang="fr-FR" sz="1300">
                <a:latin typeface="Calibri" panose="020F0502020204030204" pitchFamily="34" charset="0"/>
              </a:rPr>
              <a:pPr/>
              <a:t>2</a:t>
            </a:fld>
            <a:endParaRPr lang="fr-FR" altLang="fr-FR" sz="13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6" y="2348894"/>
            <a:ext cx="9089390" cy="162077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7"/>
            <a:ext cx="7485381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DC3F92-B443-503E-579B-A2D3D0907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15DD-3FE8-D540-A753-EFE0C7A7164E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CE9287-0559-B351-6214-78E67EA9A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D07101-A127-D784-25CE-B21D7743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0FB1-F8D1-0B42-849E-13E28CDC06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4719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988340-B2FB-69F8-5D35-A1E58EB30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94278-4ED2-E247-9206-C9722A746671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48DCED-8CCC-84D8-D1A3-D3EC9552F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EC2015-0BFE-AF38-E934-EB07B33B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58129-C357-8448-9AFA-4E8988DA40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4721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79970" y="334306"/>
            <a:ext cx="1420217" cy="7113188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5604" y="334306"/>
            <a:ext cx="4086143" cy="71131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BA9947-A659-EDBE-7AAB-23868B07C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9D7F-6BF1-FA41-9693-4DDAE51C3A52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647CF6-2410-B67A-0D1F-B24CA7E89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06AA12-639A-A189-A290-62DD76F23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25E42E-888F-3942-B714-EBB93D3C9B3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207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C3E0DA-BDE8-5F50-1BD9-71141C0F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89590-B4DD-7347-9D20-2A4249A5B601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B05F44-E01F-4356-2117-1612A4CF2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2CB9EA-D6D6-0811-8F2C-4C6F54E1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E69DF-8FFC-CE45-9421-31248DAE54E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55579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CEF74F-03A8-2255-B173-5E2CD3CB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17A0-1EF2-E443-ADE7-C09B391F2405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9FDDBE-E861-0E54-40AB-E7453516D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74C46A-4898-6635-37AE-2E433F393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4A5B13-B285-C047-9C29-04B0E4255EB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306901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FAB5E9-EFF2-4863-7A3E-208C36A1E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D20D1-A570-7F41-87C0-9048DB415886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6577CD-FEC8-E936-7C0B-0D7A89BE2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AF81ED-0949-04D6-6F07-CC76EBC02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67B88E-8BD9-BF46-BFFF-A50AE5058FB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78545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8609ED0-21D2-C84F-054B-0B7DB6542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25B4-A26E-724E-AFF2-DA6A4BBC9C4E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02755BC1-4DCD-0B55-340C-7FBCCCA9F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A0822DC-2B78-8AEE-8550-BB66843F9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0EA8AA-482D-8F46-8244-18EEF1BF053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71777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D58BA4F9-6891-1370-6130-A7BC6B85A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8AB7D-2F04-8449-BDBD-78EC293D57C1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1568F4B1-A05F-4CE9-6747-1F9F5B06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9CAB36ED-5DF3-C3B7-0F82-2D5AE66B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A87E2-CB82-7048-A95E-B59CD65E01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58402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CAC2D174-3973-2F5B-EE4E-7C34EF5A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82F5F-0DF3-D445-B867-23A48EA7ABE8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122E04E-A0FD-DFD7-CF5D-75DDD3205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25BBAE93-F836-9E21-7A51-AB8781047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9F0F51-A29C-B84E-9C80-1FB13542231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340573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1B8AF068-47ED-34FF-EE69-6BFB6747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33DD-BC0B-CA4B-AFD0-F2EC60CF5CF3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1894FAAF-781A-0020-23AD-80F305A6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36E86B7D-A505-F991-9C6C-702D5353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B98AF-BD24-C94C-8220-B3AF382506B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48761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D1C0EE3B-037A-F541-8569-E86CC5298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D7FBE-A85F-2146-A887-FB3ED19790F7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5EC2BF8-7835-CEE9-30DE-C35D54EC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54A2AA78-7AEC-4F01-31AF-1DD28745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B3B74-C741-8E45-82AA-8D24DDDACDC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74260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0D2403-4719-9667-D8B4-7A0D1D3F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75186-C470-3040-82CB-454EC12EFEA7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F1BF49-4E77-7972-58CC-601069D5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3FF53A-A9E0-29C5-98EF-95E05CE60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C4F7F-8FFF-A84D-871E-0DF44E73582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21664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6C559E88-49CB-E172-1027-C88ACFD1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270DE-9613-214C-B4A1-BE0A8A72D154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73BFD0AD-4D92-936F-C21B-CD33BBF70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DEB6EB9-2A1B-71C0-DADF-0934E730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087BA-9104-D741-B7B7-D0C334CB6D1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28900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682D08-E5AB-252A-359E-E6B32CE45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46C95-91F6-804B-B25F-A674367A7E0B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5D19C2-2084-8062-0F6F-433A3FA1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39CC622-89D9-86CB-CC46-27AB7195C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F77DD-0447-274F-B5CF-46E86CE24FA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64173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2E3D24-E2C6-6854-67D9-BB23B3CE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8BF23-34BD-F545-BDAA-FC9CDFCC0085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B50397-50CE-BECD-4C8A-26A87C7F3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1FA44D-A34B-3626-740B-B7C37ACF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F17D6-A83E-554C-84BB-D7E081EE420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9047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E88DA4-2B1A-1A33-F86F-086D1D54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189CC-CA66-6642-BE73-9ECD3BB3F3AF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DE722E-75F0-B9DE-265F-7ED04F8C3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F85281-0ED8-2985-2089-17776F72D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838F5-A9C0-F944-A7C8-E41A50EA5EF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5269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5605" y="1944575"/>
            <a:ext cx="2753180" cy="550291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47007" y="1944575"/>
            <a:ext cx="2753179" cy="5502919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C5307513-7434-30D6-4F13-F0272AF4C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11D9-C80C-7044-AAE3-B685ED9EF7E8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9E17090A-4709-6637-DD45-C7898A69C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9E8466B6-E66F-7A42-68AE-A5A15096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C8783-7BCB-8F4D-8614-F2C4D8F3A7A7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054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2"/>
            <a:ext cx="9624061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3"/>
            <a:ext cx="4726631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B4596B69-A057-024F-0703-7E1FB0DFC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61EB7-1634-164C-9E83-492D72B7CBF9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F2642A48-D594-BDD0-8DA8-A409DE63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F1609D0A-6D38-5FD1-FE1F-219B861F4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51729-A6CB-2C41-A59A-0690289F2D3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5759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01D60A90-5AB8-B146-EA46-8A39FC4E6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00C8-1052-BC45-8BB9-0D81334A1EB7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6AA10745-4DE6-418F-5053-491A4EC5E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AEB6D771-CDCB-EB11-CFF7-4BB26ABC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83F1A-5D4F-4E4D-9694-CA1E9A479A7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740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580DB7AD-6080-24B5-4DD3-5D1DAAC1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564B6-394F-4540-8C79-E07AD8142B6F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D84698EA-7F09-0D09-9D7C-FA75F21F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5135590D-C526-E00B-BE1E-DFC06FCE7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07DE8-1E5E-8B4A-B706-2C775593D10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8766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4" y="301051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4EA3B4C-4BB5-9277-12C0-17EDA5C48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96840-B10D-B34C-A5D2-E3ED49480270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0CEBBC1-E264-D0FA-09B7-321CE2F8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BE29ED14-FA26-AC59-40D3-4D2AF3F7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75B69-0CF6-6245-B905-43C52B66B85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841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2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642844" y="1044327"/>
            <a:ext cx="1869178" cy="4168044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2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Espace réservé pour une image  8"/>
          <p:cNvSpPr>
            <a:spLocks noGrp="1"/>
          </p:cNvSpPr>
          <p:nvPr>
            <p:ph type="pic" sz="quarter" idx="13"/>
          </p:nvPr>
        </p:nvSpPr>
        <p:spPr>
          <a:xfrm>
            <a:off x="1098228" y="972319"/>
            <a:ext cx="4320034" cy="2808312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baseline="0"/>
            </a:lvl1pPr>
          </a:lstStyle>
          <a:p>
            <a:pPr lv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1" name="Espace réservé pour une image  10"/>
          <p:cNvSpPr>
            <a:spLocks noGrp="1"/>
          </p:cNvSpPr>
          <p:nvPr>
            <p:ph type="pic" sz="quarter" idx="14"/>
          </p:nvPr>
        </p:nvSpPr>
        <p:spPr>
          <a:xfrm>
            <a:off x="809625" y="4140200"/>
            <a:ext cx="5257800" cy="2808288"/>
          </a:xfrm>
        </p:spPr>
        <p:txBody>
          <a:bodyPr rtlCol="0">
            <a:normAutofit/>
          </a:bodyPr>
          <a:lstStyle/>
          <a:p>
            <a:pPr lvl="0"/>
            <a:r>
              <a:rPr lang="fr-FR" noProof="0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4225434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F0A7A999-12B2-6137-2830-0AAD415BAF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DC96DFAB-D54D-CB51-3360-4D90C9D8C5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3C1DB7-67DC-338E-7EAD-4716C9D303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 defTabSz="995690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6C0519-C613-C546-8825-AFA2C596F873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BEA267-8C94-A3B4-C36E-7A57EF129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 defTabSz="995690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19ABD3-5B76-2B88-6120-E224A52BF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D3C3228-019B-4A41-B1E8-3C672C12D96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34" r:id="rId9"/>
    <p:sldLayoutId id="2147485521" r:id="rId10"/>
    <p:sldLayoutId id="2147485522" r:id="rId11"/>
  </p:sldLayoutIdLst>
  <p:txStyles>
    <p:titleStyle>
      <a:lvl1pPr algn="ctr" defTabSz="995363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536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5363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5363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5363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5363" rtl="0" eaLnBrk="1" fontAlgn="base" hangingPunct="1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3063" indent="-373063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00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1488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9963" indent="-247650" algn="l" defTabSz="9953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ce réservé du titre 1">
            <a:extLst>
              <a:ext uri="{FF2B5EF4-FFF2-40B4-BE49-F238E27FC236}">
                <a16:creationId xmlns:a16="http://schemas.microsoft.com/office/drawing/2014/main" id="{7E98E478-7ABA-4341-27B8-EA0BB9FB2BA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2051" name="Espace réservé du texte 2">
            <a:extLst>
              <a:ext uri="{FF2B5EF4-FFF2-40B4-BE49-F238E27FC236}">
                <a16:creationId xmlns:a16="http://schemas.microsoft.com/office/drawing/2014/main" id="{FBF217BB-FA5D-0743-90A5-FDC1BC8BCC8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28DDFB-D032-724A-059D-FA5C65BB7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9956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25B227-E0AE-9144-83FC-440DA3D5A65C}" type="datetimeFigureOut">
              <a:rPr lang="fr-FR"/>
              <a:pPr>
                <a:defRPr/>
              </a:pPr>
              <a:t>05/04/2024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3367B4-7645-07BD-2CF8-6B8F1AE32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99569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0136AF-2049-997A-5D5A-B81B88017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9924BF8-7BF1-9E42-B2FF-EBA810ACDD88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24" r:id="rId2"/>
    <p:sldLayoutId id="2147485525" r:id="rId3"/>
    <p:sldLayoutId id="2147485526" r:id="rId4"/>
    <p:sldLayoutId id="2147485527" r:id="rId5"/>
    <p:sldLayoutId id="2147485528" r:id="rId6"/>
    <p:sldLayoutId id="2147485529" r:id="rId7"/>
    <p:sldLayoutId id="2147485530" r:id="rId8"/>
    <p:sldLayoutId id="2147485531" r:id="rId9"/>
    <p:sldLayoutId id="2147485532" r:id="rId10"/>
    <p:sldLayoutId id="21474855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E5A685-A582-E55E-6366-37CCED66F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988" y="106363"/>
            <a:ext cx="9623425" cy="3981450"/>
          </a:xfrm>
        </p:spPr>
        <p:txBody>
          <a:bodyPr/>
          <a:lstStyle/>
          <a:p>
            <a:pPr>
              <a:defRPr/>
            </a:pP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INVITATION</a:t>
            </a:r>
            <a:br>
              <a:rPr lang="fr-FR" sz="4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</a:br>
            <a:br>
              <a:rPr lang="fr-FR" sz="4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</a:b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Traitement </a:t>
            </a:r>
            <a:r>
              <a:rPr lang="fr-FR" sz="4400" b="1" dirty="0" err="1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Pré-Exposition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 VIH (</a:t>
            </a:r>
            <a:r>
              <a:rPr lang="fr-FR" sz="4400" b="1" dirty="0" err="1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PrEP</a:t>
            </a: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),</a:t>
            </a:r>
            <a:br>
              <a:rPr lang="fr-FR" sz="4400" dirty="0"/>
            </a:br>
            <a:r>
              <a:rPr lang="fr-FR" sz="4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 IST et VIH en médecine de ville</a:t>
            </a:r>
            <a:endParaRPr lang="fr-FR" sz="4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DB3166-3AF4-C61E-F884-F919A5AB9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13" y="4068763"/>
            <a:ext cx="10440987" cy="266382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fr-FR" b="1" i="1" dirty="0"/>
              <a:t>       Jeudi 6 juin 2024</a:t>
            </a:r>
            <a:br>
              <a:rPr lang="fr-FR" b="1" i="1" dirty="0"/>
            </a:br>
            <a:r>
              <a:rPr lang="fr-FR" b="1" i="1" dirty="0"/>
              <a:t>       19h30-22h00</a:t>
            </a:r>
            <a:endParaRPr lang="fr-FR" dirty="0"/>
          </a:p>
          <a:p>
            <a:pPr marL="0" indent="0">
              <a:buFont typeface="Arial" charset="0"/>
              <a:buNone/>
              <a:defRPr/>
            </a:pPr>
            <a:r>
              <a:rPr lang="fr-FR" b="1" i="1" dirty="0"/>
              <a:t> 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3600" b="1" i="1" dirty="0"/>
              <a:t>Lieu:  « LA</a:t>
            </a:r>
            <a:r>
              <a:rPr lang="fr-FR" sz="3200" b="1" i="1" dirty="0"/>
              <a:t> PASSAGERE</a:t>
            </a:r>
            <a:r>
              <a:rPr lang="fr-FR" sz="3200" dirty="0"/>
              <a:t> » 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3200" dirty="0"/>
              <a:t>1 RUE DU PUITS D'ARGENT PASSAGE POMMERAYE </a:t>
            </a:r>
            <a:r>
              <a:rPr lang="fr-FR" sz="3200" b="1" i="1" dirty="0"/>
              <a:t>  </a:t>
            </a:r>
            <a:r>
              <a:rPr lang="en-US" sz="3200" b="1" i="1" dirty="0"/>
              <a:t>44000 Nantes</a:t>
            </a:r>
            <a:endParaRPr lang="fr-FR" sz="3200" b="1" i="1" dirty="0"/>
          </a:p>
          <a:p>
            <a:pPr>
              <a:buFont typeface="Arial" charset="0"/>
              <a:buChar char="•"/>
              <a:defRPr/>
            </a:pPr>
            <a:endParaRPr lang="fr-FR" sz="3200" dirty="0"/>
          </a:p>
          <a:p>
            <a:pPr>
              <a:buFont typeface="Arial" charset="0"/>
              <a:buChar char="•"/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38D7F87-3BBB-4D3E-DC78-47881D6D9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52938" y="1547813"/>
            <a:ext cx="6426200" cy="5329237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fr-FR" sz="2400" b="1" dirty="0">
                <a:cs typeface="Arial" panose="020B0604020202020204" pitchFamily="34" charset="0"/>
              </a:rPr>
              <a:t>Programme</a:t>
            </a:r>
          </a:p>
          <a:p>
            <a:pPr>
              <a:buFont typeface="Arial" charset="0"/>
              <a:buChar char="•"/>
              <a:defRPr/>
            </a:pPr>
            <a:endParaRPr lang="fr-FR" sz="2000" b="1" dirty="0"/>
          </a:p>
          <a:p>
            <a:pPr>
              <a:buFont typeface="Arial" charset="0"/>
              <a:buChar char="•"/>
              <a:defRPr/>
            </a:pPr>
            <a:r>
              <a:rPr lang="fr-FR" sz="2000" b="1" dirty="0"/>
              <a:t>19h30- 20h00 : Accueil  </a:t>
            </a:r>
            <a:endParaRPr lang="fr-FR" sz="2000" dirty="0"/>
          </a:p>
          <a:p>
            <a:pPr>
              <a:buFont typeface="Arial" charset="0"/>
              <a:buChar char="•"/>
              <a:defRPr/>
            </a:pPr>
            <a:r>
              <a:rPr lang="fr-FR" sz="2000" b="1" dirty="0"/>
              <a:t>20h00-20h30 : Actualités VIH / IST</a:t>
            </a:r>
            <a:endParaRPr lang="fr-FR" sz="2000" dirty="0"/>
          </a:p>
          <a:p>
            <a:pPr marL="0" indent="0">
              <a:buFont typeface="Arial" charset="0"/>
              <a:buNone/>
              <a:tabLst>
                <a:tab pos="1879600" algn="l"/>
              </a:tabLst>
              <a:defRPr/>
            </a:pPr>
            <a:r>
              <a:rPr lang="fr-FR" sz="2000" i="1" dirty="0"/>
              <a:t>                 	Dr Antoine Grégoire, MG /CHU Nantes</a:t>
            </a:r>
            <a:endParaRPr lang="fr-FR" sz="2000" dirty="0"/>
          </a:p>
          <a:p>
            <a:pPr>
              <a:buFont typeface="Arial" charset="0"/>
              <a:buChar char="•"/>
              <a:tabLst>
                <a:tab pos="1879600" algn="l"/>
              </a:tabLst>
              <a:defRPr/>
            </a:pPr>
            <a:r>
              <a:rPr lang="fr-FR" sz="2000" b="1" dirty="0"/>
              <a:t>20h30-21h15 : Le Traitement </a:t>
            </a:r>
            <a:r>
              <a:rPr lang="fr-FR" sz="2000" b="1" dirty="0" err="1"/>
              <a:t>Pré-exposition</a:t>
            </a:r>
            <a:r>
              <a:rPr lang="fr-FR" sz="2000" b="1" dirty="0"/>
              <a:t> VIH (</a:t>
            </a:r>
            <a:r>
              <a:rPr lang="fr-FR" sz="2000" b="1" dirty="0" err="1"/>
              <a:t>PrEP</a:t>
            </a:r>
            <a:r>
              <a:rPr lang="fr-FR" sz="2000" b="1" dirty="0"/>
              <a:t>) 	 Un nouvel outil dans la lutte VIH</a:t>
            </a:r>
            <a:endParaRPr lang="fr-FR" sz="2000" dirty="0"/>
          </a:p>
          <a:p>
            <a:pPr marL="0" indent="0">
              <a:buFont typeface="Arial" charset="0"/>
              <a:buNone/>
              <a:defRPr/>
            </a:pPr>
            <a:r>
              <a:rPr lang="fr-FR" sz="2000" i="1" dirty="0"/>
              <a:t> 	                  Dr Bénédicte Bonnet, CHU Nantes</a:t>
            </a:r>
            <a:endParaRPr lang="fr-FR" sz="2000" dirty="0"/>
          </a:p>
          <a:p>
            <a:pPr>
              <a:buFont typeface="Arial" charset="0"/>
              <a:buChar char="•"/>
              <a:defRPr/>
            </a:pPr>
            <a:r>
              <a:rPr lang="fr-FR" sz="2000" b="1" dirty="0"/>
              <a:t>21H15- 21h50 : Prise en charge des IST en pratique </a:t>
            </a:r>
            <a:endParaRPr lang="fr-FR" sz="2000" dirty="0"/>
          </a:p>
          <a:p>
            <a:pPr marL="0" indent="0">
              <a:buFont typeface="Arial" charset="0"/>
              <a:buNone/>
              <a:tabLst>
                <a:tab pos="1798638" algn="l"/>
              </a:tabLst>
              <a:defRPr/>
            </a:pPr>
            <a:r>
              <a:rPr lang="fr-FR" sz="2000" i="1" dirty="0"/>
              <a:t>	    Dr A. Grégoire / Dr B. Bonnet</a:t>
            </a:r>
            <a:endParaRPr lang="fr-FR" sz="2000" dirty="0"/>
          </a:p>
          <a:p>
            <a:pPr>
              <a:buFont typeface="Arial" charset="0"/>
              <a:buChar char="•"/>
              <a:defRPr/>
            </a:pPr>
            <a:r>
              <a:rPr lang="fr-FR" sz="2000" b="1" dirty="0"/>
              <a:t>21h50-22h00 : Questions / Réponses</a:t>
            </a:r>
            <a:endParaRPr lang="fr-FR" sz="2000" dirty="0"/>
          </a:p>
        </p:txBody>
      </p:sp>
      <p:sp>
        <p:nvSpPr>
          <p:cNvPr id="5" name="ZoneTexte 7">
            <a:extLst>
              <a:ext uri="{FF2B5EF4-FFF2-40B4-BE49-F238E27FC236}">
                <a16:creationId xmlns:a16="http://schemas.microsoft.com/office/drawing/2014/main" id="{8A3732C4-7DB3-76D1-AF4E-7E07236998EA}"/>
              </a:ext>
            </a:extLst>
          </p:cNvPr>
          <p:cNvSpPr txBox="1">
            <a:spLocks noGrp="1" noChangeArrowheads="1"/>
          </p:cNvSpPr>
          <p:nvPr>
            <p:ph sz="half" idx="1"/>
          </p:nvPr>
        </p:nvSpPr>
        <p:spPr>
          <a:xfrm>
            <a:off x="11113" y="1874838"/>
            <a:ext cx="3967162" cy="3141662"/>
          </a:xfrm>
        </p:spPr>
        <p:txBody>
          <a:bodyPr lIns="99569" tIns="49785" rIns="99569" bIns="49785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tabLst>
                <a:tab pos="1160463" algn="l"/>
              </a:tabLst>
              <a:defRPr/>
            </a:pPr>
            <a:r>
              <a:rPr lang="fr-FR" altLang="fr-FR" sz="2200" dirty="0">
                <a:solidFill>
                  <a:srgbClr val="333333"/>
                </a:solidFill>
                <a:latin typeface="+mn-lt"/>
              </a:rPr>
              <a:t>Nom</a:t>
            </a:r>
            <a:r>
              <a:rPr lang="fr-FR" altLang="fr-FR" sz="2400" dirty="0">
                <a:solidFill>
                  <a:srgbClr val="333333"/>
                </a:solidFill>
                <a:latin typeface="+mn-lt"/>
              </a:rPr>
              <a:t> </a:t>
            </a:r>
            <a:r>
              <a:rPr lang="fr-FR" altLang="fr-FR" sz="2000" dirty="0">
                <a:solidFill>
                  <a:srgbClr val="333333"/>
                </a:solidFill>
                <a:latin typeface="+mn-lt"/>
              </a:rPr>
              <a:t>:	……………………………………..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defRPr/>
            </a:pPr>
            <a:endParaRPr lang="fr-FR" altLang="fr-FR" sz="2000" dirty="0">
              <a:solidFill>
                <a:srgbClr val="333333"/>
              </a:solidFill>
              <a:latin typeface="+mn-lt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defRPr/>
            </a:pPr>
            <a:endParaRPr lang="fr-FR" altLang="fr-FR" sz="2000" dirty="0">
              <a:solidFill>
                <a:srgbClr val="333333"/>
              </a:solidFill>
              <a:latin typeface="+mn-lt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tabLst>
                <a:tab pos="1160463" algn="l"/>
              </a:tabLst>
              <a:defRPr/>
            </a:pPr>
            <a:r>
              <a:rPr lang="fr-FR" altLang="fr-FR" sz="2200" dirty="0">
                <a:solidFill>
                  <a:srgbClr val="333333"/>
                </a:solidFill>
                <a:latin typeface="+mn-lt"/>
              </a:rPr>
              <a:t>Prénom</a:t>
            </a:r>
            <a:r>
              <a:rPr lang="fr-FR" altLang="fr-FR" sz="2000" dirty="0">
                <a:solidFill>
                  <a:srgbClr val="333333"/>
                </a:solidFill>
                <a:latin typeface="+mn-lt"/>
              </a:rPr>
              <a:t> :	……………………………………..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defRPr/>
            </a:pPr>
            <a:endParaRPr lang="fr-FR" altLang="fr-FR" sz="2000" dirty="0">
              <a:solidFill>
                <a:srgbClr val="333333"/>
              </a:solidFill>
              <a:latin typeface="+mn-lt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defRPr/>
            </a:pPr>
            <a:endParaRPr lang="fr-FR" altLang="fr-FR" sz="2000" dirty="0">
              <a:solidFill>
                <a:srgbClr val="333333"/>
              </a:solidFill>
              <a:latin typeface="+mn-lt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tabLst>
                <a:tab pos="1160463" algn="l"/>
              </a:tabLst>
              <a:defRPr/>
            </a:pPr>
            <a:r>
              <a:rPr lang="fr-FR" altLang="fr-FR" sz="2200" dirty="0">
                <a:solidFill>
                  <a:srgbClr val="333333"/>
                </a:solidFill>
                <a:latin typeface="+mn-lt"/>
              </a:rPr>
              <a:t>Ville</a:t>
            </a:r>
            <a:r>
              <a:rPr lang="fr-FR" altLang="fr-FR" sz="2000" dirty="0">
                <a:solidFill>
                  <a:srgbClr val="333333"/>
                </a:solidFill>
                <a:latin typeface="+mn-lt"/>
              </a:rPr>
              <a:t> :	……………………………………..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tabLst>
                <a:tab pos="1160463" algn="l"/>
              </a:tabLst>
              <a:defRPr/>
            </a:pPr>
            <a:endParaRPr lang="fr-FR" altLang="fr-FR" sz="2000" dirty="0">
              <a:solidFill>
                <a:srgbClr val="333333"/>
              </a:solidFill>
              <a:latin typeface="+mn-lt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Tx/>
              <a:buNone/>
              <a:defRPr/>
            </a:pPr>
            <a:endParaRPr lang="fr-FR" altLang="fr-FR" sz="2000" dirty="0">
              <a:solidFill>
                <a:srgbClr val="333333"/>
              </a:solidFill>
              <a:latin typeface="+mn-lt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2000" dirty="0">
                <a:latin typeface="+mn-lt"/>
              </a:rPr>
              <a:t>J’assisterai à la réunion</a:t>
            </a: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endParaRPr lang="fr-FR" altLang="fr-FR" sz="2000" dirty="0">
              <a:latin typeface="+mn-lt"/>
            </a:endParaRPr>
          </a:p>
          <a:p>
            <a:pPr eaLnBrk="1" hangingPunct="1">
              <a:lnSpc>
                <a:spcPts val="1600"/>
              </a:lnSpc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fr-FR" altLang="fr-FR" sz="2000"/>
              <a:t>Je n’assisterai pas à la réunion mais serais intéressé pour autre date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r-FR" altLang="fr-FR" sz="1100" dirty="0">
              <a:solidFill>
                <a:srgbClr val="5B5B5B"/>
              </a:solidFill>
              <a:latin typeface="Arial" charset="0"/>
            </a:endParaRP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B545E23E-3D56-1289-0FB5-903CB825F8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5072063"/>
            <a:ext cx="41354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altLang="fr-FR" sz="1600" b="1" u="sng" dirty="0">
                <a:latin typeface="+mn-lt"/>
                <a:cs typeface="Arial" charset="0"/>
              </a:rPr>
              <a:t>Merci pour votre réponse avant le 20/05/2024</a:t>
            </a:r>
          </a:p>
        </p:txBody>
      </p:sp>
      <p:sp>
        <p:nvSpPr>
          <p:cNvPr id="8197" name="Text Box 29">
            <a:extLst>
              <a:ext uri="{FF2B5EF4-FFF2-40B4-BE49-F238E27FC236}">
                <a16:creationId xmlns:a16="http://schemas.microsoft.com/office/drawing/2014/main" id="{CE5E61CC-2320-B753-E2A2-D44AB9D7D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" y="5932488"/>
            <a:ext cx="4454525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 u="sng">
                <a:latin typeface="Arial" panose="020B0604020202020204" pitchFamily="34" charset="0"/>
              </a:rPr>
              <a:t>Réponse par email à Madame Huet</a:t>
            </a:r>
            <a:r>
              <a:rPr lang="fr-FR" altLang="fr-FR" sz="1800" b="1">
                <a:latin typeface="Arial" panose="020B0604020202020204" pitchFamily="34" charset="0"/>
              </a:rPr>
              <a:t> :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fr-FR" altLang="fr-FR" sz="1800" b="1">
                <a:latin typeface="Arial" panose="020B0604020202020204" pitchFamily="34" charset="0"/>
              </a:rPr>
              <a:t>melanie.huet@chu-nantes.fr  </a:t>
            </a:r>
            <a:endParaRPr lang="en-US" altLang="fr-FR" sz="1800" b="1">
              <a:latin typeface="Arial" panose="020B0604020202020204" pitchFamily="34" charset="0"/>
            </a:endParaRPr>
          </a:p>
        </p:txBody>
      </p:sp>
      <p:sp>
        <p:nvSpPr>
          <p:cNvPr id="8198" name="Text Box 8">
            <a:extLst>
              <a:ext uri="{FF2B5EF4-FFF2-40B4-BE49-F238E27FC236}">
                <a16:creationId xmlns:a16="http://schemas.microsoft.com/office/drawing/2014/main" id="{BA305E23-405F-2386-3A22-B4E9C1AB1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755650"/>
            <a:ext cx="1800225" cy="519113"/>
          </a:xfrm>
          <a:prstGeom prst="rect">
            <a:avLst/>
          </a:prstGeom>
          <a:solidFill>
            <a:srgbClr val="D22E4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fr-FR" altLang="fr-FR" sz="2800" b="1">
                <a:solidFill>
                  <a:schemeClr val="bg1"/>
                </a:solidFill>
                <a:latin typeface="Arial" panose="020B0604020202020204" pitchFamily="34" charset="0"/>
              </a:rPr>
              <a:t>Invitation</a:t>
            </a:r>
            <a:endParaRPr lang="en-US" altLang="fr-FR" sz="28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A66BEF5-2013-D619-216A-397CD7E27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275" y="615950"/>
            <a:ext cx="6715125" cy="585788"/>
          </a:xfrm>
        </p:spPr>
        <p:txBody>
          <a:bodyPr>
            <a:spAutoFit/>
          </a:bodyPr>
          <a:lstStyle/>
          <a:p>
            <a:pPr>
              <a:defRPr/>
            </a:pPr>
            <a:r>
              <a:rPr lang="fr-FR" sz="3200" b="1" dirty="0" err="1">
                <a:latin typeface="+mn-lt"/>
                <a:cs typeface="Arial" panose="020B0604020202020204" pitchFamily="34" charset="0"/>
              </a:rPr>
              <a:t>PrEP</a:t>
            </a:r>
            <a:r>
              <a:rPr lang="fr-FR" sz="3200" b="1" dirty="0">
                <a:latin typeface="+mn-lt"/>
                <a:cs typeface="Arial" panose="020B0604020202020204" pitchFamily="34" charset="0"/>
              </a:rPr>
              <a:t>, IST, VIH en médecine de ville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vitation-g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invitation-gg</Template>
  <TotalTime>1854</TotalTime>
  <Words>177</Words>
  <Application>Microsoft Macintosh PowerPoint</Application>
  <PresentationFormat>Personnalisé</PresentationFormat>
  <Paragraphs>34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Wingdings</vt:lpstr>
      <vt:lpstr>invitation-gg</vt:lpstr>
      <vt:lpstr>Conception personnalisée</vt:lpstr>
      <vt:lpstr>INVITATION  Traitement Pré-Exposition VIH (PrEP),  IST et VIH en médecine de ville</vt:lpstr>
      <vt:lpstr>PrEP, IST, VIH en médecine de ville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sur plusieurs lignes en Arial bold corps 26</dc:title>
  <dc:creator>mbergeron</dc:creator>
  <cp:lastModifiedBy>Isabelle Gauvrit</cp:lastModifiedBy>
  <cp:revision>175</cp:revision>
  <cp:lastPrinted>2023-03-06T08:28:55Z</cp:lastPrinted>
  <dcterms:created xsi:type="dcterms:W3CDTF">2011-07-04T12:27:03Z</dcterms:created>
  <dcterms:modified xsi:type="dcterms:W3CDTF">2024-04-05T17:08:48Z</dcterms:modified>
</cp:coreProperties>
</file>